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7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5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2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6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9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8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5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8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1376-D6A8-4C1A-A64D-D1613629200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DE81-DC42-44DD-8AEC-3EEA787D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9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9" y="188514"/>
            <a:ext cx="656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Привязка ребенка на </a:t>
            </a:r>
            <a:r>
              <a:rPr lang="ru-RU" dirty="0" err="1" smtClean="0">
                <a:latin typeface="Arial Black" panose="020B0A04020102020204" pitchFamily="34" charset="0"/>
              </a:rPr>
              <a:t>госуслугах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32" y="791209"/>
            <a:ext cx="2688268" cy="5824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00" y="791209"/>
            <a:ext cx="2491992" cy="5399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0" y="654959"/>
            <a:ext cx="2697314" cy="58441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" y="1075868"/>
            <a:ext cx="2425505" cy="52552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72" y="2355904"/>
            <a:ext cx="1957084" cy="424034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96389" y="4598126"/>
            <a:ext cx="1907177" cy="505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3872" y="3370220"/>
            <a:ext cx="1754777" cy="4136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9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2" y="111029"/>
            <a:ext cx="3034605" cy="657497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376479" y="291734"/>
            <a:ext cx="2934618" cy="6213568"/>
            <a:chOff x="3283633" y="352694"/>
            <a:chExt cx="2768824" cy="599912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633" y="352694"/>
              <a:ext cx="2768824" cy="599912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631474" y="2272938"/>
              <a:ext cx="1628503" cy="1654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97" y="452480"/>
            <a:ext cx="2719419" cy="5892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16" y="291734"/>
            <a:ext cx="2867801" cy="62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853" y="111480"/>
            <a:ext cx="391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Выдача согласия родителем на доступ ребенка в электронный дневник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890171"/>
            <a:ext cx="2446440" cy="530061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79269" y="3361509"/>
            <a:ext cx="1907177" cy="505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10" y="111480"/>
            <a:ext cx="3165231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281434" y="1135908"/>
            <a:ext cx="3071782" cy="8583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41" y="731520"/>
            <a:ext cx="2660804" cy="576507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432241" y="3429000"/>
            <a:ext cx="2660803" cy="17090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57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2024-10-22T07:29:34Z</dcterms:created>
  <dcterms:modified xsi:type="dcterms:W3CDTF">2024-10-22T07:56:10Z</dcterms:modified>
</cp:coreProperties>
</file>